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64DD2-6D0F-4B4C-8A27-F0DF80325E1C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F303-EF16-4028-AB2B-FDF0579462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64DD2-6D0F-4B4C-8A27-F0DF80325E1C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F303-EF16-4028-AB2B-FDF0579462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64DD2-6D0F-4B4C-8A27-F0DF80325E1C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F303-EF16-4028-AB2B-FDF0579462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64DD2-6D0F-4B4C-8A27-F0DF80325E1C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F303-EF16-4028-AB2B-FDF0579462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64DD2-6D0F-4B4C-8A27-F0DF80325E1C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F303-EF16-4028-AB2B-FDF0579462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64DD2-6D0F-4B4C-8A27-F0DF80325E1C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F303-EF16-4028-AB2B-FDF0579462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64DD2-6D0F-4B4C-8A27-F0DF80325E1C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F303-EF16-4028-AB2B-FDF0579462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64DD2-6D0F-4B4C-8A27-F0DF80325E1C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F303-EF16-4028-AB2B-FDF0579462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64DD2-6D0F-4B4C-8A27-F0DF80325E1C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F303-EF16-4028-AB2B-FDF0579462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64DD2-6D0F-4B4C-8A27-F0DF80325E1C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F303-EF16-4028-AB2B-FDF0579462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64DD2-6D0F-4B4C-8A27-F0DF80325E1C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F303-EF16-4028-AB2B-FDF0579462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64DD2-6D0F-4B4C-8A27-F0DF80325E1C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9F303-EF16-4028-AB2B-FDF05794621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357166"/>
            <a:ext cx="9144000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834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945073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On-screen Show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hp2</dc:creator>
  <cp:lastModifiedBy>hp2</cp:lastModifiedBy>
  <cp:revision>1</cp:revision>
  <dcterms:created xsi:type="dcterms:W3CDTF">2026-06-25T07:49:32Z</dcterms:created>
  <dcterms:modified xsi:type="dcterms:W3CDTF">2026-06-25T07:58:20Z</dcterms:modified>
</cp:coreProperties>
</file>